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2422629"/>
            <a:ext cx="11485848" cy="576248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本文主要介绍了新华学校开设的运动俱乐部情况。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8" y="764704"/>
            <a:ext cx="10618814" cy="13602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school sports team needs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friends at Xinhua School Sports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teams for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players for the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　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team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瑜伽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athletics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田径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swimming pool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 team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café with a TV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 team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rowing team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FREE to join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764704"/>
            <a:ext cx="11512136" cy="561662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74" y="4531154"/>
            <a:ext cx="5736132" cy="17652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Eric wants to join a new sports team,he can join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or rowing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or volleyball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volleyball or rowing	</a:t>
            </a: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athletics or swimming</a:t>
            </a:r>
            <a:endParaRPr lang="zh-CN" altLang="en-US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41226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6"/>
          <p:cNvSpPr txBox="1"/>
          <p:nvPr/>
        </p:nvSpPr>
        <p:spPr bwMode="auto">
          <a:xfrm>
            <a:off x="360854" y="36450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细节理解题。根据图表中图片可知，排球和划船是两个新的运动队。如果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想要加入一个新的运动队，他可以加入排球队或者划船队。故选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1529624"/>
            <a:ext cx="5736132" cy="176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92774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material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TV in the yoga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eight teams in the Sports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needs 6 dollars to join the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rowing players can practise on Saturdays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17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细节理解题。根据图表内容可知，划船运动员可以在星期六早上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点开始练习。故选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778" y="1259601"/>
            <a:ext cx="5736132" cy="176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92047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which website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see the material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xinhuaschool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com/subjects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com/healthy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xinhuaschool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com/sports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club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42618"/>
            <a:ext cx="3861386" cy="4887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142" y="1562930"/>
            <a:ext cx="5736132" cy="1765275"/>
          </a:xfrm>
          <a:prstGeom prst="rect">
            <a:avLst/>
          </a:prstGeom>
        </p:spPr>
      </p:pic>
      <p:sp>
        <p:nvSpPr>
          <p:cNvPr id="6" name="内容占位符 18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推理判断题。通读全文可知，本文主要介绍了新华学校的运动俱乐部情况，与学校运动俱乐部相关。故选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自定义</PresentationFormat>
  <Paragraphs>35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